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60" r:id="rId10"/>
  </p:sldIdLst>
  <p:sldSz cx="9144000" cy="6858000" type="screen4x3"/>
  <p:notesSz cx="6858000" cy="9144000"/>
  <p:embeddedFontLst>
    <p:embeddedFont>
      <p:font typeface="Tomato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4F81BD"/>
    <a:srgbClr val="377BCD"/>
    <a:srgbClr val="00E699"/>
    <a:srgbClr val="66FFCC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71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9836/23869276.127/0_a816c_ea240302_XL.pn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hyperlink" Target="https://img-fotki.yandex.ru/get/17871/112424586.a8a/0_e4391_b8682a03_orig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3563888" y="2375892"/>
            <a:ext cx="5112568" cy="3887834"/>
            <a:chOff x="1105219" y="2955212"/>
            <a:chExt cx="7175874" cy="84520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8" y="2955212"/>
              <a:ext cx="7165475" cy="50182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Веселый зимний озадачник</a:t>
              </a:r>
              <a:endParaRPr lang="ru-RU" sz="48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05219" y="9399950"/>
              <a:ext cx="7175874" cy="2007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Подготовила: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Фуфлыгина Наталья Николаевна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0166" y="250956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323528" y="250956"/>
            <a:ext cx="576064" cy="64633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0_e4391_b8682a03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23" y="2077268"/>
            <a:ext cx="268308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3690" y="1725979"/>
            <a:ext cx="49696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Двенадцать братьев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Друг за другом бродят,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Друг друга не обходят.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418" y="620688"/>
            <a:ext cx="7528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Проверить ответ поможет Снеговик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3846025"/>
            <a:ext cx="479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Месяцы.</a:t>
            </a:r>
            <a:endParaRPr lang="ru-RU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</a:endParaRPr>
          </a:p>
        </p:txBody>
      </p:sp>
      <p:sp>
        <p:nvSpPr>
          <p:cNvPr id="6" name="Выгнутая вверх стрелка 5">
            <a:hlinkClick r:id="" action="ppaction://hlinkshowjump?jump=nextslide"/>
          </p:cNvPr>
          <p:cNvSpPr/>
          <p:nvPr/>
        </p:nvSpPr>
        <p:spPr>
          <a:xfrm>
            <a:off x="7290402" y="5661248"/>
            <a:ext cx="1216152" cy="731520"/>
          </a:xfrm>
          <a:prstGeom prst="curvedDownArrow">
            <a:avLst/>
          </a:prstGeom>
          <a:solidFill>
            <a:srgbClr val="377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0_e4391_b8682a03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23" y="2077268"/>
            <a:ext cx="268308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2400" y="1481420"/>
            <a:ext cx="50722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На Новый год осталось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три мандарина.</a:t>
            </a:r>
            <a:endParaRPr lang="ru-RU" sz="2800" dirty="0">
              <a:solidFill>
                <a:srgbClr val="00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Два отца и два сына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взяли их, и каждому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по одному досталось. </a:t>
            </a:r>
            <a:endParaRPr lang="ru-RU" sz="2800" dirty="0">
              <a:solidFill>
                <a:srgbClr val="00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Как это может быть?</a:t>
            </a:r>
            <a:endParaRPr lang="ru-RU" sz="2800" dirty="0">
              <a:solidFill>
                <a:srgbClr val="00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418" y="620688"/>
            <a:ext cx="7528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Проверить ответ поможет Снеговик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4313877"/>
            <a:ext cx="4792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Это были дед,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отец и </a:t>
            </a:r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сын.</a:t>
            </a:r>
            <a:endParaRPr lang="ru-RU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</a:endParaRPr>
          </a:p>
        </p:txBody>
      </p:sp>
      <p:sp>
        <p:nvSpPr>
          <p:cNvPr id="6" name="Выгнутая вверх стрелка 5">
            <a:hlinkClick r:id="" action="ppaction://hlinkshowjump?jump=nextslide"/>
          </p:cNvPr>
          <p:cNvSpPr/>
          <p:nvPr/>
        </p:nvSpPr>
        <p:spPr>
          <a:xfrm>
            <a:off x="7290402" y="5661248"/>
            <a:ext cx="1216152" cy="731520"/>
          </a:xfrm>
          <a:prstGeom prst="curvedDownArrow">
            <a:avLst/>
          </a:prstGeom>
          <a:solidFill>
            <a:srgbClr val="377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0_e4391_b8682a03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23" y="2077268"/>
            <a:ext cx="268308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1355" y="1779144"/>
            <a:ext cx="40543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Бел, да не сахар,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Нет ног, а идет.</a:t>
            </a:r>
            <a:endParaRPr lang="ru-RU" sz="3200" dirty="0">
              <a:solidFill>
                <a:srgbClr val="00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418" y="620688"/>
            <a:ext cx="7528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Проверить ответ поможет Снеговик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4313877"/>
            <a:ext cx="479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Снег.</a:t>
            </a:r>
            <a:endParaRPr lang="ru-RU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</a:endParaRPr>
          </a:p>
        </p:txBody>
      </p:sp>
      <p:sp>
        <p:nvSpPr>
          <p:cNvPr id="6" name="Выгнутая вверх стрелка 5">
            <a:hlinkClick r:id="" action="ppaction://hlinkshowjump?jump=nextslide"/>
          </p:cNvPr>
          <p:cNvSpPr/>
          <p:nvPr/>
        </p:nvSpPr>
        <p:spPr>
          <a:xfrm>
            <a:off x="7290402" y="5661248"/>
            <a:ext cx="1216152" cy="731520"/>
          </a:xfrm>
          <a:prstGeom prst="curvedDownArrow">
            <a:avLst/>
          </a:prstGeom>
          <a:solidFill>
            <a:srgbClr val="377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2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0_e4391_b8682a03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23" y="2077268"/>
            <a:ext cx="268308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3739" y="1917373"/>
            <a:ext cx="60067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Кто мостик на реке мостит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без топора, без гвоздей,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без клиньев и без досок?</a:t>
            </a:r>
            <a:endParaRPr lang="ru-RU" sz="2800" dirty="0" smtClean="0">
              <a:solidFill>
                <a:srgbClr val="00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418" y="620688"/>
            <a:ext cx="7528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Проверить ответ поможет Снеговик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4313877"/>
            <a:ext cx="479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Мороз. </a:t>
            </a:r>
            <a:endParaRPr lang="ru-RU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</a:endParaRPr>
          </a:p>
        </p:txBody>
      </p:sp>
      <p:sp>
        <p:nvSpPr>
          <p:cNvPr id="6" name="Выгнутая вверх стрелка 5">
            <a:hlinkClick r:id="" action="ppaction://hlinkshowjump?jump=nextslide"/>
          </p:cNvPr>
          <p:cNvSpPr/>
          <p:nvPr/>
        </p:nvSpPr>
        <p:spPr>
          <a:xfrm>
            <a:off x="7290402" y="5661248"/>
            <a:ext cx="1216152" cy="731520"/>
          </a:xfrm>
          <a:prstGeom prst="curvedDownArrow">
            <a:avLst/>
          </a:prstGeom>
          <a:solidFill>
            <a:srgbClr val="377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0_e4391_b8682a03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23" y="2077268"/>
            <a:ext cx="268308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9135" y="1066733"/>
            <a:ext cx="557877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Отмечать </a:t>
            </a: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Новый </a:t>
            </a: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год</a:t>
            </a:r>
            <a:endParaRPr lang="ru-RU" sz="2800" dirty="0" smtClean="0">
              <a:solidFill>
                <a:srgbClr val="00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пришли все родственники,</a:t>
            </a:r>
            <a:endParaRPr lang="ru-RU" sz="2800" dirty="0">
              <a:solidFill>
                <a:srgbClr val="00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а в холодильнике только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бутылка лимонада, пакет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с яблочным соком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и бутылка минеральной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воды. Что ты откроешь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в первую очередь?</a:t>
            </a:r>
            <a:endParaRPr lang="ru-RU" sz="2800" dirty="0">
              <a:solidFill>
                <a:srgbClr val="00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418" y="620688"/>
            <a:ext cx="7528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Проверить ответ поможет Снеговик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4643500"/>
            <a:ext cx="479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Холодильник.</a:t>
            </a:r>
            <a:endParaRPr lang="ru-RU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</a:endParaRPr>
          </a:p>
        </p:txBody>
      </p:sp>
      <p:sp>
        <p:nvSpPr>
          <p:cNvPr id="6" name="Выгнутая вверх стрелка 5">
            <a:hlinkClick r:id="" action="ppaction://hlinkshowjump?jump=nextslide"/>
          </p:cNvPr>
          <p:cNvSpPr/>
          <p:nvPr/>
        </p:nvSpPr>
        <p:spPr>
          <a:xfrm>
            <a:off x="7290402" y="5661248"/>
            <a:ext cx="1216152" cy="731520"/>
          </a:xfrm>
          <a:prstGeom prst="curvedDownArrow">
            <a:avLst/>
          </a:prstGeom>
          <a:solidFill>
            <a:srgbClr val="377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0_e4391_b8682a03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23" y="2077268"/>
            <a:ext cx="268308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4563" y="1917373"/>
            <a:ext cx="47051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Бежала – шумела,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Заснула – заблестела.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Что это?</a:t>
            </a:r>
            <a:endParaRPr lang="ru-RU" sz="2800" dirty="0" smtClean="0">
              <a:solidFill>
                <a:srgbClr val="00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418" y="620688"/>
            <a:ext cx="7528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Проверить ответ поможет Снеговик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4313877"/>
            <a:ext cx="4792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Река летом и зимой. </a:t>
            </a:r>
            <a:endParaRPr lang="ru-RU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</a:endParaRPr>
          </a:p>
        </p:txBody>
      </p:sp>
      <p:sp>
        <p:nvSpPr>
          <p:cNvPr id="6" name="Выгнутая вверх стрелка 5">
            <a:hlinkClick r:id="" action="ppaction://hlinkshowjump?jump=nextslide"/>
          </p:cNvPr>
          <p:cNvSpPr/>
          <p:nvPr/>
        </p:nvSpPr>
        <p:spPr>
          <a:xfrm>
            <a:off x="7290402" y="5661248"/>
            <a:ext cx="1216152" cy="731520"/>
          </a:xfrm>
          <a:prstGeom prst="curvedDownArrow">
            <a:avLst/>
          </a:prstGeom>
          <a:solidFill>
            <a:srgbClr val="377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0_e4391_b8682a03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23" y="2077268"/>
            <a:ext cx="268308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1449521"/>
            <a:ext cx="5518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rPr>
              <a:t>Собака, символ наступающего года, — создание очень красивое. Но вот в чем вопрос: может ли собака назвать себя животным? </a:t>
            </a:r>
            <a:endParaRPr lang="ru-RU" sz="2800" dirty="0" smtClean="0">
              <a:solidFill>
                <a:srgbClr val="00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418" y="620688"/>
            <a:ext cx="7528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Проверить ответ поможет Снеговик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4133116"/>
            <a:ext cx="5369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Нет, не может,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потому что собака не умеет разговаривать.</a:t>
            </a:r>
          </a:p>
        </p:txBody>
      </p:sp>
      <p:sp>
        <p:nvSpPr>
          <p:cNvPr id="6" name="Выгнутая вверх стрелка 5">
            <a:hlinkClick r:id="" action="ppaction://hlinkshowjump?jump=endshow"/>
          </p:cNvPr>
          <p:cNvSpPr/>
          <p:nvPr/>
        </p:nvSpPr>
        <p:spPr>
          <a:xfrm flipV="1">
            <a:off x="7290402" y="5661248"/>
            <a:ext cx="1216152" cy="731520"/>
          </a:xfrm>
          <a:prstGeom prst="curvedDownArrow">
            <a:avLst/>
          </a:prstGeom>
          <a:solidFill>
            <a:srgbClr val="377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3202139"/>
            <a:ext cx="5760640" cy="2655017"/>
            <a:chOff x="607288" y="-504567"/>
            <a:chExt cx="7925152" cy="45649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504567"/>
              <a:ext cx="7925152" cy="4021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err="1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Искитимского</a:t>
              </a:r>
              <a:r>
                <a:rPr lang="ru-RU" sz="14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Новосибирской области</a:t>
              </a: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8"/>
              <a:ext cx="6491880" cy="58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Сайт</a:t>
              </a:r>
              <a:r>
                <a:rPr lang="en-US" sz="1600" b="1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hlinkClick r:id="rId2"/>
                </a:rPr>
                <a:t> http://linda6035.ucoz.ru/</a:t>
              </a:r>
              <a:r>
                <a:rPr lang="ru-RU" sz="1600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</a:t>
              </a:r>
              <a:r>
                <a:rPr lang="en-US" sz="1600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</a:t>
              </a:r>
              <a:r>
                <a:rPr lang="ru-RU" sz="1600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</a:t>
              </a:r>
              <a:endParaRPr lang="ru-RU" sz="1600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71600" y="764704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Информационные источники</a:t>
            </a:r>
          </a:p>
          <a:p>
            <a:r>
              <a:rPr lang="ru-RU" sz="1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omato" pitchFamily="2" charset="0"/>
              </a:rPr>
              <a:t>Рамка </a:t>
            </a:r>
            <a:r>
              <a:rPr lang="en-US" sz="1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omato" pitchFamily="2" charset="0"/>
                <a:hlinkClick r:id="rId3"/>
              </a:rPr>
              <a:t>https://img-fotki.yandex.ru/get/9836/23869276.127/0_a816c_ea240302_XL.png</a:t>
            </a:r>
            <a:r>
              <a:rPr lang="ru-RU" sz="1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omato" pitchFamily="2" charset="0"/>
              </a:rPr>
              <a:t> </a:t>
            </a:r>
          </a:p>
          <a:p>
            <a:r>
              <a:rPr lang="ru-RU" sz="1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omato" pitchFamily="2" charset="0"/>
              </a:rPr>
              <a:t>Снеговик </a:t>
            </a:r>
            <a:r>
              <a:rPr lang="en-US" sz="1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omato" pitchFamily="2" charset="0"/>
                <a:hlinkClick r:id="rId4"/>
              </a:rPr>
              <a:t>https://img-fotki.yandex.ru/get/17871/112424586.a8a/0_e4391_b8682a03_orig.png</a:t>
            </a:r>
            <a:r>
              <a:rPr lang="ru-RU" sz="1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omato" pitchFamily="2" charset="0"/>
              </a:rPr>
              <a:t> </a:t>
            </a:r>
            <a:endParaRPr lang="ru-RU" sz="1600" b="1" dirty="0" smtClean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Tomato" pitchFamily="2" charset="0"/>
            </a:endParaRPr>
          </a:p>
          <a:p>
            <a:r>
              <a:rPr lang="ru-RU" sz="1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omato" pitchFamily="2" charset="0"/>
              </a:rPr>
              <a:t>Озадачник – Классный журнал. 2017. №47. С.22 </a:t>
            </a:r>
            <a:endParaRPr lang="ru-RU" sz="1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Tomat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907478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На момент создания ресурса ссылки являются активными</a:t>
            </a:r>
            <a:endParaRPr lang="ru-RU" sz="1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</a:endParaRPr>
          </a:p>
        </p:txBody>
      </p:sp>
      <p:sp>
        <p:nvSpPr>
          <p:cNvPr id="8" name="Выгнутая вверх стрелка 7">
            <a:hlinkClick r:id="rId5" action="ppaction://hlinksldjump"/>
          </p:cNvPr>
          <p:cNvSpPr/>
          <p:nvPr/>
        </p:nvSpPr>
        <p:spPr>
          <a:xfrm flipV="1">
            <a:off x="7290402" y="5140231"/>
            <a:ext cx="1216152" cy="731520"/>
          </a:xfrm>
          <a:prstGeom prst="curvedDownArrow">
            <a:avLst/>
          </a:prstGeom>
          <a:solidFill>
            <a:srgbClr val="377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6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002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273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Tomato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Озадачник</dc:title>
  <dc:creator>Администратор</dc:creator>
  <cp:lastModifiedBy>Администратор</cp:lastModifiedBy>
  <cp:revision>78</cp:revision>
  <dcterms:created xsi:type="dcterms:W3CDTF">2014-07-06T18:18:01Z</dcterms:created>
  <dcterms:modified xsi:type="dcterms:W3CDTF">2018-01-03T19:47:08Z</dcterms:modified>
</cp:coreProperties>
</file>