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9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8712-25A7-4664-9C23-098CCDD175C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6055-5ECA-4705-8947-E011E3F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0D229-DEDD-4451-A5B0-96C3C61B6B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62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6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8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33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2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74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7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0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5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0D229-DEDD-4451-A5B0-96C3C61B6B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04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0D229-DEDD-4451-A5B0-96C3C61B6BF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3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3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9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1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7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9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0D229-DEDD-4451-A5B0-96C3C61B6B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2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4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6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52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9FEE-C5DA-4FEA-8220-A9E45243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5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07B9E-127B-4E98-88B6-5968F520B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0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B446-7CBF-4808-BEBA-5C29C661F8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3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C1DE-C39F-4D26-8E90-57A01C9E5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9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8E0E-D294-431F-B623-1D83A89A9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7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C17E-13E1-4119-87D7-4C66F6674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55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7389-EA0F-4821-902E-3D3BB2F9AE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62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775F-53A4-465B-BE2C-77F0D4C63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2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54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6EE1-5EF9-4598-95B7-1EAC52284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2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8446-7465-4C2C-B46F-EB32B7E7C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45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F536-FB3C-4799-8173-13E66C41F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7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8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0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4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A99D-3721-41CF-A119-6774F7073A0F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79E-F971-4EF4-BC82-BD1E98CE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6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37309" y="720616"/>
            <a:ext cx="4681158" cy="210623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3300"/>
                </a:solidFill>
                <a:latin typeface="Monotype Corsiva" pitchFamily="66" charset="0"/>
              </a:rPr>
              <a:t>Беслан. </a:t>
            </a:r>
            <a:br>
              <a:rPr lang="ru-RU" sz="6600" b="1" dirty="0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3300"/>
                </a:solidFill>
                <a:latin typeface="Monotype Corsiva" pitchFamily="66" charset="0"/>
              </a:rPr>
              <a:t>Мы помним.</a:t>
            </a:r>
            <a:endParaRPr lang="ru-RU" sz="66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13" name="Picture 4" descr="115_va0901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592" y="330777"/>
            <a:ext cx="3411463" cy="4559878"/>
          </a:xfrm>
          <a:prstGeom prst="rect">
            <a:avLst/>
          </a:prstGeom>
          <a:noFill/>
        </p:spPr>
      </p:pic>
      <p:pic>
        <p:nvPicPr>
          <p:cNvPr id="14" name="Picture 5" descr="30230_200709011350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945" y="3409363"/>
            <a:ext cx="4156363" cy="3047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6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1376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3 сентября.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12.55 – сотрудники МЧС начинают эвакуацию тел заложников, убитых в первый день.</a:t>
            </a:r>
          </a:p>
        </p:txBody>
      </p:sp>
      <p:pic>
        <p:nvPicPr>
          <p:cNvPr id="17412" name="Picture 4" descr="68Foto_11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51025"/>
            <a:ext cx="7488237" cy="5006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1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402138"/>
            <a:ext cx="7772400" cy="24558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13.05 – в школе прогремели два мощных взрыва, началась стрельба. Причина взрыва официально не названа. Террористы запаниковали. Из школы выбегает первая группа заложников – около 30 человек. </a:t>
            </a:r>
          </a:p>
        </p:txBody>
      </p:sp>
      <p:pic>
        <p:nvPicPr>
          <p:cNvPr id="18436" name="Picture 4" descr="68Foto_14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7683500" cy="418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2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7772400" cy="18081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13.52 – в здание входит спецназ, продолжается бой. Боевики пытаются выбраться и скрыться. Некоторым это удалось.</a:t>
            </a:r>
          </a:p>
        </p:txBody>
      </p:sp>
      <p:pic>
        <p:nvPicPr>
          <p:cNvPr id="22533" name="Picture 5" descr="beslan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1612900"/>
            <a:ext cx="6915150" cy="524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1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402138"/>
            <a:ext cx="7772400" cy="24558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	Все остальные действия направлены на то, чтобы потушить пожар, выловить боевиков (из 32 террористов перед судом предстал только один), освободить оставшихся заложников.</a:t>
            </a:r>
          </a:p>
        </p:txBody>
      </p:sp>
      <p:pic>
        <p:nvPicPr>
          <p:cNvPr id="23557" name="Picture 5" descr="м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5867400" cy="4398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9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-1"/>
            <a:ext cx="8099569" cy="641465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В результате </a:t>
            </a: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террористического </a:t>
            </a:r>
            <a:r>
              <a:rPr lang="ru-RU" sz="6000" b="1" dirty="0">
                <a:solidFill>
                  <a:srgbClr val="C00000"/>
                </a:solidFill>
              </a:rPr>
              <a:t>акта </a:t>
            </a: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в </a:t>
            </a:r>
            <a:r>
              <a:rPr lang="ru-RU" sz="6000" b="1" dirty="0">
                <a:solidFill>
                  <a:srgbClr val="C00000"/>
                </a:solidFill>
              </a:rPr>
              <a:t>городе Беслане в </a:t>
            </a:r>
            <a:r>
              <a:rPr lang="ru-RU" sz="6000" b="1" dirty="0" smtClean="0">
                <a:solidFill>
                  <a:srgbClr val="C00000"/>
                </a:solidFill>
              </a:rPr>
              <a:t>школе №</a:t>
            </a:r>
            <a:r>
              <a:rPr lang="ru-RU" sz="6000" b="1" dirty="0">
                <a:solidFill>
                  <a:srgbClr val="C00000"/>
                </a:solidFill>
              </a:rPr>
              <a:t>1 погиб 331 заложник, </a:t>
            </a:r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из </a:t>
            </a:r>
            <a:r>
              <a:rPr lang="ru-RU" sz="6000" b="1" dirty="0">
                <a:solidFill>
                  <a:srgbClr val="C00000"/>
                </a:solidFill>
              </a:rPr>
              <a:t>них – 186 детей.</a:t>
            </a:r>
          </a:p>
        </p:txBody>
      </p:sp>
    </p:spTree>
    <p:extLst>
      <p:ext uri="{BB962C8B-B14F-4D97-AF65-F5344CB8AC3E}">
        <p14:creationId xmlns:p14="http://schemas.microsoft.com/office/powerpoint/2010/main" val="4340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6714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3353434_beslan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98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beslan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219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6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343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0206_2007090110223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9674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7544" y="1556792"/>
            <a:ext cx="7848872" cy="5616624"/>
          </a:xfrm>
        </p:spPr>
        <p:txBody>
          <a:bodyPr/>
          <a:lstStyle/>
          <a:p>
            <a:r>
              <a:rPr lang="ru-RU" sz="4000" b="1" dirty="0">
                <a:latin typeface="Monotype Corsiva" pitchFamily="66" charset="0"/>
              </a:rPr>
              <a:t>Первое сентября </a:t>
            </a: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в </a:t>
            </a:r>
            <a:r>
              <a:rPr lang="ru-RU" sz="4000" b="1" dirty="0">
                <a:latin typeface="Monotype Corsiva" pitchFamily="66" charset="0"/>
              </a:rPr>
              <a:t>школе №1 в городке Беслан стало черным днем. В один момент праздник превратился в трагедию. Что произошло, как могло получиться, что цветы первоклашек, принесенные учителям, валяются в лужах крови?</a:t>
            </a:r>
          </a:p>
        </p:txBody>
      </p:sp>
      <p:pic>
        <p:nvPicPr>
          <p:cNvPr id="7" name="Picture 4" descr="30230_20070901135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857" t="22670" r="18005" b="14830"/>
          <a:stretch>
            <a:fillRect/>
          </a:stretch>
        </p:blipFill>
        <p:spPr>
          <a:xfrm>
            <a:off x="5339050" y="261057"/>
            <a:ext cx="3396596" cy="259146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587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7772400" cy="874713"/>
          </a:xfrm>
        </p:spPr>
        <p:txBody>
          <a:bodyPr/>
          <a:lstStyle/>
          <a:p>
            <a:r>
              <a:rPr lang="ru-RU" sz="4000" b="1" i="1" dirty="0"/>
              <a:t>Хронология событий: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7918450" cy="3024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1 сентября.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/>
              <a:t>	9.15 – 9.20 – группа боевиков на двух автомобилях подъехала к школе №1 в городе Беслан. В школе только что закончилась торжественная линейка, и дети с родителями заходили в здание. Боевики стали загонять людей в здание школы. Лишь некоторым сразу удаётся сбежать.</a:t>
            </a:r>
          </a:p>
        </p:txBody>
      </p:sp>
      <p:pic>
        <p:nvPicPr>
          <p:cNvPr id="9220" name="Picture 4" descr="bes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4785" y="3644900"/>
            <a:ext cx="4572000" cy="305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3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748712" cy="1700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/>
              <a:t>	10.50 – вокруг школы выставляется оцепление из бойцов ВВ, милиции и спецназа. К кольцу оцепления собираются родственники и жители города.</a:t>
            </a:r>
          </a:p>
        </p:txBody>
      </p:sp>
      <p:pic>
        <p:nvPicPr>
          <p:cNvPr id="10244" name="Picture 4" descr="Beslan%20School_1"/>
          <p:cNvPicPr>
            <a:picLocks noChangeAspect="1" noChangeArrowheads="1"/>
          </p:cNvPicPr>
          <p:nvPr/>
        </p:nvPicPr>
        <p:blipFill rotWithShape="1">
          <a:blip r:embed="rId3" cstate="print"/>
          <a:srcRect b="13717"/>
          <a:stretch/>
        </p:blipFill>
        <p:spPr bwMode="auto">
          <a:xfrm>
            <a:off x="783215" y="1640681"/>
            <a:ext cx="7740650" cy="500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1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941888"/>
            <a:ext cx="7772400" cy="19161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/>
              <a:t>	В здании находится 1128 заложников. Большинство – дети. Их удерживает 32 террориста. Среди них – женщины-шахидки.</a:t>
            </a:r>
          </a:p>
        </p:txBody>
      </p:sp>
      <p:pic>
        <p:nvPicPr>
          <p:cNvPr id="11270" name="Picture 6" descr="beslan5"/>
          <p:cNvPicPr>
            <a:picLocks noChangeAspect="1" noChangeArrowheads="1"/>
          </p:cNvPicPr>
          <p:nvPr/>
        </p:nvPicPr>
        <p:blipFill>
          <a:blip r:embed="rId3" cstate="print"/>
          <a:srcRect t="10669" b="20395"/>
          <a:stretch>
            <a:fillRect/>
          </a:stretch>
        </p:blipFill>
        <p:spPr bwMode="auto">
          <a:xfrm>
            <a:off x="0" y="0"/>
            <a:ext cx="9144000" cy="473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013325"/>
            <a:ext cx="8243887" cy="18446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/>
              <a:t>	Почти все заложники были согнаны в спортзал, который боевики заминировали несколькими цепями взрывчатки. Самая большая бомба была подвешена к баскетбольной сетке. </a:t>
            </a:r>
          </a:p>
        </p:txBody>
      </p:sp>
      <p:pic>
        <p:nvPicPr>
          <p:cNvPr id="12292" name="Picture 4" descr="beslan7"/>
          <p:cNvPicPr>
            <a:picLocks noChangeAspect="1" noChangeArrowheads="1"/>
          </p:cNvPicPr>
          <p:nvPr/>
        </p:nvPicPr>
        <p:blipFill rotWithShape="1">
          <a:blip r:embed="rId3" cstate="print"/>
          <a:srcRect l="-978" t="12170" r="874" b="13625"/>
          <a:stretch/>
        </p:blipFill>
        <p:spPr bwMode="auto">
          <a:xfrm>
            <a:off x="182130" y="0"/>
            <a:ext cx="8672945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07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343525"/>
            <a:ext cx="7989888" cy="15144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11.25 – террористы выдвигают первое требование: выпустить боевиков, арестованных за нападение на Ингушетию.</a:t>
            </a:r>
          </a:p>
        </p:txBody>
      </p:sp>
      <p:pic>
        <p:nvPicPr>
          <p:cNvPr id="14340" name="Picture 4" descr="beslan6"/>
          <p:cNvPicPr>
            <a:picLocks noChangeAspect="1" noChangeArrowheads="1"/>
          </p:cNvPicPr>
          <p:nvPr/>
        </p:nvPicPr>
        <p:blipFill>
          <a:blip r:embed="rId3" cstate="print"/>
          <a:srcRect t="13089" b="14740"/>
          <a:stretch>
            <a:fillRect/>
          </a:stretch>
        </p:blipFill>
        <p:spPr bwMode="auto">
          <a:xfrm>
            <a:off x="0" y="0"/>
            <a:ext cx="9144000" cy="5100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4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78813" cy="54451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/>
              <a:t>	13.20 – новое требование террористов: вывод всех российских войск из Чечни. В первый день было убито около 20 заложников.</a:t>
            </a:r>
          </a:p>
        </p:txBody>
      </p:sp>
    </p:spTree>
    <p:extLst>
      <p:ext uri="{BB962C8B-B14F-4D97-AF65-F5344CB8AC3E}">
        <p14:creationId xmlns:p14="http://schemas.microsoft.com/office/powerpoint/2010/main" val="25638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21163"/>
            <a:ext cx="7772400" cy="2349500"/>
          </a:xfrm>
        </p:spPr>
        <p:txBody>
          <a:bodyPr/>
          <a:lstStyle/>
          <a:p>
            <a:r>
              <a:rPr lang="ru-RU" sz="2800"/>
              <a:t>2 сентября.</a:t>
            </a:r>
          </a:p>
          <a:p>
            <a:pPr>
              <a:buFontTx/>
              <a:buNone/>
            </a:pPr>
            <a:r>
              <a:rPr lang="ru-RU" sz="2800"/>
              <a:t>	Освобождены трое женщин с грудными детьми и чуть позже ещё 26 человек – женщин и детей. Ведутся переговоры с боевиками. Намерения штурмовать школу нет.</a:t>
            </a:r>
          </a:p>
        </p:txBody>
      </p:sp>
      <p:pic>
        <p:nvPicPr>
          <p:cNvPr id="16388" name="Picture 4" descr="68Foto_10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6461125" cy="450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9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385</Words>
  <Application>Microsoft Office PowerPoint</Application>
  <PresentationFormat>Экран (4:3)</PresentationFormat>
  <Paragraphs>36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Times New Roman</vt:lpstr>
      <vt:lpstr>Тема Office</vt:lpstr>
      <vt:lpstr>1_Тема Office</vt:lpstr>
      <vt:lpstr>Беслан.  Мы помним.</vt:lpstr>
      <vt:lpstr>Первое сентября  в школе №1 в городке Беслан стало черным днем. В один момент праздник превратился в трагедию. Что произошло, как могло получиться, что цветы первоклашек, принесенные учителям, валяются в лужах крови?</vt:lpstr>
      <vt:lpstr>Хронология событий: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 террористического акта  в городе Беслане в школе №1 погиб 331 заложник,  из них – 186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Беслан.  Мы помним.</dc:title>
  <dc:creator>Home</dc:creator>
  <cp:lastModifiedBy>Home</cp:lastModifiedBy>
  <cp:revision>4</cp:revision>
  <dcterms:created xsi:type="dcterms:W3CDTF">2023-09-03T08:27:15Z</dcterms:created>
  <dcterms:modified xsi:type="dcterms:W3CDTF">2023-09-03T11:23:52Z</dcterms:modified>
</cp:coreProperties>
</file>